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8.xml" ContentType="application/vnd.openxmlformats-officedocument.presentationml.slide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6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28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slide16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72E0DE3-5DEB-4EB0-A1C6-611B8B7643A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393F2F-B545-485C-97F7-78EDC75AFBD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62D2CB-81F1-4F42-9C18-7D9CB3B082E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3B9B32-F48A-4938-9C05-2DB75D97F4F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43637E-6F17-4388-AADE-F7FC6D36236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5758A2-20CB-4BE3-B9F7-F1928562EE3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9ABDA5-822A-45D6-A86C-C3232935388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FBCB68-B4F2-48A4-874A-4F2949F5FEC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49BD38-50D6-4C62-AE42-211E4589C6B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9941CA-CEA0-475B-BE57-423F0D5C743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DFA97F-F952-4436-816E-E8D3AB20724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412369-BED3-4B6D-8287-1710624CA4F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016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C404882-6922-42F7-A1D7-C717BDBB936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480" cy="2854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920" cy="202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145" name="Прямоугольник 5"/>
          <p:cNvSpPr/>
          <p:nvPr/>
        </p:nvSpPr>
        <p:spPr>
          <a:xfrm>
            <a:off x="1640880" y="458892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46" name="Изображение 40"/>
          <p:cNvSpPr/>
          <p:nvPr/>
        </p:nvSpPr>
        <p:spPr>
          <a:xfrm>
            <a:off x="867240" y="3587040"/>
            <a:ext cx="251280" cy="2512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760" cy="1127880"/>
          </a:xfrm>
          <a:prstGeom prst="rect">
            <a:avLst/>
          </a:prstGeom>
          <a:ln w="0">
            <a:noFill/>
          </a:ln>
        </p:spPr>
      </p:pic>
      <p:sp>
        <p:nvSpPr>
          <p:cNvPr id="148" name=""/>
          <p:cNvSpPr/>
          <p:nvPr/>
        </p:nvSpPr>
        <p:spPr>
          <a:xfrm>
            <a:off x="466200" y="1728360"/>
            <a:ext cx="473400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2024-08-28T09:38:29Z</dcterms:modified>
  <cp:revision>39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